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1C75BE"/>
    <a:srgbClr val="B9E9E3"/>
    <a:srgbClr val="AA8FE1"/>
    <a:srgbClr val="1C2D18"/>
    <a:srgbClr val="36E27A"/>
    <a:srgbClr val="A7EF23"/>
    <a:srgbClr val="F8E8DB"/>
    <a:srgbClr val="BEEFE9"/>
    <a:srgbClr val="032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4BA738C-6B3A-E441-949B-4DE53357D8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o 24">
            <a:extLst>
              <a:ext uri="{FF2B5EF4-FFF2-40B4-BE49-F238E27FC236}">
                <a16:creationId xmlns:a16="http://schemas.microsoft.com/office/drawing/2014/main" id="{3C06DC34-FBB4-1748-BF12-D89E071EB91D}"/>
              </a:ext>
            </a:extLst>
          </p:cNvPr>
          <p:cNvGrpSpPr/>
          <p:nvPr/>
        </p:nvGrpSpPr>
        <p:grpSpPr>
          <a:xfrm>
            <a:off x="-9732" y="2521997"/>
            <a:ext cx="12211465" cy="1814007"/>
            <a:chOff x="0" y="2403839"/>
            <a:chExt cx="11647335" cy="1730206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EC67F360-30CB-B14A-8EBE-F417E6D88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403839"/>
              <a:ext cx="5829584" cy="1700295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CD549CC8-5B55-DF46-9FF8-E6E42E222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7751" y="2433750"/>
              <a:ext cx="5829584" cy="1700295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46410" y="4544517"/>
            <a:ext cx="1859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 </a:t>
            </a:r>
            <a:r>
              <a:rPr lang="es-CL" sz="16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AA8FE1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14" name="Imagen 13">
            <a:extLst>
              <a:ext uri="{FF2B5EF4-FFF2-40B4-BE49-F238E27FC236}">
                <a16:creationId xmlns:a16="http://schemas.microsoft.com/office/drawing/2014/main" id="{EA259DE5-2F36-2E44-99E7-17AD4C8D76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1651" y="4001693"/>
            <a:ext cx="1128147" cy="112036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A2B9D03-FFE8-EB48-B783-181A86A6BD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584" y="3230746"/>
            <a:ext cx="1205950" cy="120595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65F7A88C-0EBC-B742-AD8D-130A48809E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1925" y="1471178"/>
            <a:ext cx="1182609" cy="1120366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58C1909E-BE3E-9E4E-BCF8-239D371A41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07189" y="2223545"/>
            <a:ext cx="1182609" cy="121373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F8F4A591-ACE4-9346-9759-3AA48493B4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7344" y="3952601"/>
            <a:ext cx="1128147" cy="1120367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E237E6C4-BFC8-434D-915A-860FA4FC2E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82882" y="2174453"/>
            <a:ext cx="1182609" cy="121373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1D767717-964A-6046-94C9-09E50ABBB1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65019" y="3230746"/>
            <a:ext cx="1205950" cy="120595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64A32604-94AF-9240-878C-556C0A1CA8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88360" y="1471178"/>
            <a:ext cx="1182609" cy="112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2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7DEB48D-08F0-A140-8576-B1E3306FB8B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212068-79B1-364C-94A3-AB2426748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8058745-B208-6748-99AB-A21B03CCA6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19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59</cp:revision>
  <dcterms:created xsi:type="dcterms:W3CDTF">2024-11-19T15:44:34Z</dcterms:created>
  <dcterms:modified xsi:type="dcterms:W3CDTF">2025-12-23T00:32:40Z</dcterms:modified>
</cp:coreProperties>
</file>